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regular.fntdata"/><Relationship Id="rId14" Type="http://schemas.openxmlformats.org/officeDocument/2006/relationships/slide" Target="slides/slide9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8186497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8186497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85286038c7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85286038c7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5286038c7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5286038c7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85286038c7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85286038c7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81864975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81864975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85286038c7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85286038c7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5286038c7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85286038c7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5286038c7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85286038c7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660000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660000"/>
                </a:solidFill>
              </a:endParaRPr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adnanh/webhook/" TargetMode="External"/><Relationship Id="rId4" Type="http://schemas.openxmlformats.org/officeDocument/2006/relationships/hyperlink" Target="https://github.com/digitalocean/pynetbox" TargetMode="External"/><Relationship Id="rId5" Type="http://schemas.openxmlformats.org/officeDocument/2006/relationships/hyperlink" Target="https://github.com/nornir-automation/nornir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3459"/>
                </a:solidFill>
              </a:rPr>
              <a:t>Using NetBox to Automate the Mundane</a:t>
            </a:r>
            <a:endParaRPr>
              <a:solidFill>
                <a:srgbClr val="0034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3459"/>
              </a:solidFill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Greg Grimes - Mississippi State University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Am I?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Senior Network Analyst for Mississippi State University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15 years experience in networking, security and Linux/Unix administration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Life long computer geek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Heavily involved in the Internet2 community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NOT a programmer by trade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4 years of Python Experience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Budget constraints have always meant that we build our own tools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well designed system developed in the late ‘90s built in Perl - Chronicle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Still required lots of CLI work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Moved from homegrown DB to NetBox as one of our sources of truth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Building out a hybrid of FOSS suite of products to replace Chronicle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NetBox is key to our management moving forward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Manual CLI configuration is still being done.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Network is growing, head count is not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Fewer true networking folks in the network group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CLI configuration is prone to errors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Keeping track of when things were changed and why and how is a problem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Management is pushing ITIL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are being tasked with more and more projects, results in less time to care and feed the network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4150" y="1318650"/>
            <a:ext cx="1524000" cy="171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Automation of tasks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Replacement of old Perl scripts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NetBox WebHooks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Nornir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Process changes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Changing the human element is the hardest part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6900" y="1318638"/>
            <a:ext cx="2381250" cy="181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the automation do?	</a:t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 an interface update in NetBox, NetBox calls a Webhook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Webhook is running on our jump host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https://github.com/adnanh/webhook/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Webhook comes in and kicks off a Python script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It connects to NetBox via pynetbox and gathers data on the interface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https://github.com/digitalocean/pynetbox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Uses Nornir framework to connect to switch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https://github.com/nornir-automation/nornir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Replaces interface configuration and saves the configuration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3575" y="1999138"/>
            <a:ext cx="3810000" cy="208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Webhooks provides a solution for </a:t>
            </a:r>
            <a:r>
              <a:rPr lang="en"/>
              <a:t>automation</a:t>
            </a:r>
            <a:r>
              <a:rPr lang="en"/>
              <a:t> of mundane tasks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NetBox provides the data while the execution is provided by Python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Wish a better programmer was working on my automation tasks</a:t>
            </a:r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0400" y="2934850"/>
            <a:ext cx="2887750" cy="153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 we have time for some questions?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